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7" r:id="rId4"/>
    <p:sldId id="274" r:id="rId5"/>
    <p:sldId id="259" r:id="rId6"/>
    <p:sldId id="260" r:id="rId7"/>
    <p:sldId id="261" r:id="rId8"/>
    <p:sldId id="262" r:id="rId9"/>
    <p:sldId id="273" r:id="rId10"/>
    <p:sldId id="263" r:id="rId11"/>
    <p:sldId id="264" r:id="rId12"/>
    <p:sldId id="266" r:id="rId13"/>
    <p:sldId id="265" r:id="rId14"/>
    <p:sldId id="267" r:id="rId15"/>
    <p:sldId id="268" r:id="rId16"/>
    <p:sldId id="269" r:id="rId17"/>
    <p:sldId id="270" r:id="rId18"/>
    <p:sldId id="275" r:id="rId19"/>
    <p:sldId id="271" r:id="rId20"/>
    <p:sldId id="276" r:id="rId21"/>
    <p:sldId id="272" r:id="rId22"/>
  </p:sldIdLst>
  <p:sldSz cx="9906000" cy="6858000" type="A4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3" autoAdjust="0"/>
    <p:restoredTop sz="94620" autoAdjust="0"/>
  </p:normalViewPr>
  <p:slideViewPr>
    <p:cSldViewPr>
      <p:cViewPr varScale="1">
        <p:scale>
          <a:sx n="66" d="100"/>
          <a:sy n="66" d="100"/>
        </p:scale>
        <p:origin x="-1314" y="-114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499D2-5AED-438B-B7ED-AF194B93388C}" type="datetimeFigureOut">
              <a:rPr lang="zh-CN" altLang="en-US" smtClean="0"/>
              <a:pPr/>
              <a:t>2018/2/11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DC2B3-AFE4-4507-BFBC-C09A76B372D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499D2-5AED-438B-B7ED-AF194B93388C}" type="datetimeFigureOut">
              <a:rPr lang="zh-CN" altLang="en-US" smtClean="0"/>
              <a:pPr/>
              <a:t>2018/2/11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DC2B3-AFE4-4507-BFBC-C09A76B372D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780337" y="274639"/>
            <a:ext cx="2414588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6575" y="274639"/>
            <a:ext cx="7078663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499D2-5AED-438B-B7ED-AF194B93388C}" type="datetimeFigureOut">
              <a:rPr lang="zh-CN" altLang="en-US" smtClean="0"/>
              <a:pPr/>
              <a:t>2018/2/11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DC2B3-AFE4-4507-BFBC-C09A76B372D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499D2-5AED-438B-B7ED-AF194B93388C}" type="datetimeFigureOut">
              <a:rPr lang="zh-CN" altLang="en-US" smtClean="0"/>
              <a:pPr/>
              <a:t>2018/2/11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DC2B3-AFE4-4507-BFBC-C09A76B372D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499D2-5AED-438B-B7ED-AF194B93388C}" type="datetimeFigureOut">
              <a:rPr lang="zh-CN" altLang="en-US" smtClean="0"/>
              <a:pPr/>
              <a:t>2018/2/11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DC2B3-AFE4-4507-BFBC-C09A76B372D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6575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448300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499D2-5AED-438B-B7ED-AF194B93388C}" type="datetimeFigureOut">
              <a:rPr lang="zh-CN" altLang="en-US" smtClean="0"/>
              <a:pPr/>
              <a:t>2018/2/11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DC2B3-AFE4-4507-BFBC-C09A76B372D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499D2-5AED-438B-B7ED-AF194B93388C}" type="datetimeFigureOut">
              <a:rPr lang="zh-CN" altLang="en-US" smtClean="0"/>
              <a:pPr/>
              <a:t>2018/2/11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DC2B3-AFE4-4507-BFBC-C09A76B372D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499D2-5AED-438B-B7ED-AF194B93388C}" type="datetimeFigureOut">
              <a:rPr lang="zh-CN" altLang="en-US" smtClean="0"/>
              <a:pPr/>
              <a:t>2018/2/11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DC2B3-AFE4-4507-BFBC-C09A76B372D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499D2-5AED-438B-B7ED-AF194B93388C}" type="datetimeFigureOut">
              <a:rPr lang="zh-CN" altLang="en-US" smtClean="0"/>
              <a:pPr/>
              <a:t>2018/2/11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DC2B3-AFE4-4507-BFBC-C09A76B372D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499D2-5AED-438B-B7ED-AF194B93388C}" type="datetimeFigureOut">
              <a:rPr lang="zh-CN" altLang="en-US" smtClean="0"/>
              <a:pPr/>
              <a:t>2018/2/11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DC2B3-AFE4-4507-BFBC-C09A76B372D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499D2-5AED-438B-B7ED-AF194B93388C}" type="datetimeFigureOut">
              <a:rPr lang="zh-CN" altLang="en-US" smtClean="0"/>
              <a:pPr/>
              <a:t>2018/2/11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DC2B3-AFE4-4507-BFBC-C09A76B372D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8499D2-5AED-438B-B7ED-AF194B93388C}" type="datetimeFigureOut">
              <a:rPr lang="zh-CN" altLang="en-US" smtClean="0"/>
              <a:pPr/>
              <a:t>2018/2/11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BDC2B3-AFE4-4507-BFBC-C09A76B372D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新年贺年</a:t>
            </a:r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H5</a:t>
            </a:r>
            <a:endParaRPr lang="zh-CN" altLang="en-US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2207096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2018.02.09</a:t>
            </a:r>
          </a:p>
          <a:p>
            <a:pPr algn="l"/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修改说明：</a:t>
            </a:r>
            <a:endParaRPr lang="en-US" altLang="zh-CN" sz="20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algn="l"/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1.Slide 6-8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、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10-14</a:t>
            </a:r>
          </a:p>
          <a:p>
            <a:pPr algn="l"/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(1)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玩法提示会在点击“开始探索”后淡出消失</a:t>
            </a:r>
            <a:endParaRPr lang="en-US" altLang="zh-CN" sz="20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  <a:sym typeface="Wingdings" pitchFamily="2" charset="2"/>
            </a:endParaRPr>
          </a:p>
          <a:p>
            <a:pPr algn="l"/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(2)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会增加要寻找的四朵桃花提示在页面上方，找齐后消失，每找出一朵会在页面中出对应的小动画</a:t>
            </a:r>
            <a:endParaRPr lang="en-US" altLang="zh-CN" sz="20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  <a:sym typeface="Wingdings" pitchFamily="2" charset="2"/>
            </a:endParaRPr>
          </a:p>
          <a:p>
            <a:pPr algn="l"/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2.Slide 16-17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：</a:t>
            </a:r>
            <a:endParaRPr lang="en-US" altLang="zh-CN" sz="20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  <a:sym typeface="Wingdings" pitchFamily="2" charset="2"/>
            </a:endParaRPr>
          </a:p>
          <a:p>
            <a:pPr algn="l"/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(1)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拍照分享由原来的截屏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+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合成图片分享，变成固定的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12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张图片，根据抽取的签文出对应的固定图片再保存分享</a:t>
            </a:r>
            <a:endParaRPr lang="en-US" altLang="zh-CN" sz="20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  <a:sym typeface="Wingdings" pitchFamily="2" charset="2"/>
            </a:endParaRPr>
          </a:p>
          <a:p>
            <a:pPr algn="l"/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(2)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直接分享按钮在未有点击过的时候增加闪动提示用户点击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                 </a:t>
            </a:r>
            <a:endParaRPr lang="en-US" altLang="zh-CN" sz="20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8504" y="260648"/>
            <a:ext cx="8915400" cy="432048"/>
          </a:xfrm>
        </p:spPr>
        <p:txBody>
          <a:bodyPr>
            <a:normAutofit/>
          </a:bodyPr>
          <a:lstStyle/>
          <a:p>
            <a:pPr algn="l"/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（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2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）一层区域</a:t>
            </a:r>
            <a:endParaRPr lang="zh-CN" altLang="en-US" sz="20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288032" y="5877272"/>
            <a:ext cx="293677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1.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在第一层</a:t>
            </a:r>
            <a: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找到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桃花，</a:t>
            </a:r>
            <a: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并点击桃花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上的热点。</a:t>
            </a:r>
            <a:endParaRPr kumimoji="0" lang="zh-CN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24808" y="5877272"/>
            <a:ext cx="33123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2.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点击后，</a:t>
            </a:r>
            <a:r>
              <a:rPr lang="zh-CN" altLang="en-US" sz="16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页面上会有一个</a:t>
            </a:r>
            <a:r>
              <a:rPr lang="en-US" altLang="zh-CN" sz="16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gif</a:t>
            </a:r>
            <a:r>
              <a:rPr lang="zh-CN" altLang="en-US" sz="16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动画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；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3D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“新”字</a:t>
            </a:r>
            <a:r>
              <a:rPr kumimoji="0" lang="zh-CN" altLang="en-US" sz="1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出现；</a:t>
            </a:r>
            <a:r>
              <a:rPr kumimoji="0" lang="zh-CN" altLang="en-US" sz="160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同时，页面上方对应的“新”字桃花亮起</a:t>
            </a:r>
            <a:endParaRPr kumimoji="0" lang="zh-CN" altLang="en-US" sz="360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609184" y="5877272"/>
            <a:ext cx="28083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3.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3D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小狗会跑过来停下做拜年的动作。</a:t>
            </a:r>
            <a:endParaRPr lang="zh-CN" altLang="en-US" sz="1600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3312368" y="282134"/>
            <a:ext cx="624914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狗在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3D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场景中的固定路线走来走去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4488" y="836712"/>
            <a:ext cx="2793414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 descr="E:\Alisa\桌面\参考\UI素材\手势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0712" y="3907567"/>
            <a:ext cx="741040" cy="745569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12841" y="836712"/>
            <a:ext cx="2808311" cy="4995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81192" y="836711"/>
            <a:ext cx="2808312" cy="4995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图片 13" descr="桃花效果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6576" y="1472594"/>
            <a:ext cx="1224136" cy="268620"/>
          </a:xfrm>
          <a:prstGeom prst="rect">
            <a:avLst/>
          </a:prstGeom>
        </p:spPr>
      </p:pic>
      <p:pic>
        <p:nvPicPr>
          <p:cNvPr id="17" name="图片 16" descr="桃花效果2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88471" y="1484784"/>
            <a:ext cx="1312603" cy="288032"/>
          </a:xfrm>
          <a:prstGeom prst="rect">
            <a:avLst/>
          </a:prstGeom>
        </p:spPr>
      </p:pic>
      <p:pic>
        <p:nvPicPr>
          <p:cNvPr id="18" name="图片 17" descr="桃花效果2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73280" y="1484784"/>
            <a:ext cx="1312603" cy="28803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8504" y="260648"/>
            <a:ext cx="8915400" cy="432048"/>
          </a:xfrm>
        </p:spPr>
        <p:txBody>
          <a:bodyPr>
            <a:normAutofit/>
          </a:bodyPr>
          <a:lstStyle/>
          <a:p>
            <a:pPr algn="l"/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（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3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）二层区域</a:t>
            </a:r>
            <a:endParaRPr lang="zh-CN" altLang="en-US" sz="20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40832" y="5838363"/>
            <a:ext cx="35283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2.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点击后，</a:t>
            </a:r>
            <a:r>
              <a:rPr lang="zh-CN" altLang="en-US" sz="16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页面上会有一个</a:t>
            </a:r>
            <a:r>
              <a:rPr lang="en-US" altLang="zh-CN" sz="16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gif</a:t>
            </a:r>
            <a:r>
              <a:rPr lang="zh-CN" altLang="en-US" sz="16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动画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；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3D</a:t>
            </a:r>
            <a:r>
              <a:rPr lang="zh-CN" altLang="en-US" sz="16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“年”字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出现；</a:t>
            </a:r>
            <a:r>
              <a:rPr lang="zh-CN" altLang="en-US" sz="16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同时，页面上方对应的“年”字桃花亮起</a:t>
            </a:r>
            <a:endParaRPr kumimoji="0" lang="zh-CN" altLang="en-US" sz="16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272480" y="5877272"/>
            <a:ext cx="293677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.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在第二层中</a:t>
            </a:r>
            <a: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找到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桃花，</a:t>
            </a:r>
            <a:r>
              <a:rPr lang="zh-CN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并点击桃花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上的热点。</a:t>
            </a:r>
            <a:endParaRPr lang="zh-CN" altLang="en-US" sz="36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4488" y="836712"/>
            <a:ext cx="2808312" cy="499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 descr="E:\Alisa\桌面\参考\UI素材\手势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4221088"/>
            <a:ext cx="741040" cy="745569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68824" y="836712"/>
            <a:ext cx="2802673" cy="4985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8504" y="1484784"/>
            <a:ext cx="2232248" cy="83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12840" y="1412776"/>
            <a:ext cx="2232248" cy="83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图片 16" descr="桃花效果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4568" y="1484784"/>
            <a:ext cx="1312603" cy="288032"/>
          </a:xfrm>
          <a:prstGeom prst="rect">
            <a:avLst/>
          </a:prstGeom>
        </p:spPr>
      </p:pic>
      <p:pic>
        <p:nvPicPr>
          <p:cNvPr id="18" name="图片 17" descr="桃花效果3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88904" y="1470581"/>
            <a:ext cx="1377325" cy="3022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8504" y="260648"/>
            <a:ext cx="8915400" cy="432048"/>
          </a:xfrm>
        </p:spPr>
        <p:txBody>
          <a:bodyPr>
            <a:normAutofit/>
          </a:bodyPr>
          <a:lstStyle/>
          <a:p>
            <a:pPr algn="l"/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（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4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）三层区域</a:t>
            </a:r>
            <a:endParaRPr lang="zh-CN" altLang="en-US" sz="20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368824" y="5940569"/>
            <a:ext cx="42484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2.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点击后，</a:t>
            </a:r>
            <a:r>
              <a:rPr lang="zh-CN" altLang="en-US" sz="16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页面上会有一个</a:t>
            </a:r>
            <a:r>
              <a:rPr lang="en-US" altLang="zh-CN" sz="16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gif</a:t>
            </a:r>
            <a:r>
              <a:rPr lang="zh-CN" altLang="en-US" sz="16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动画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； 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3D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“快”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字出现；</a:t>
            </a:r>
            <a:r>
              <a:rPr lang="zh-CN" altLang="en-US" sz="16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同时，页面上方对应的“快”字桃花亮起</a:t>
            </a:r>
            <a:endParaRPr lang="zh-CN" altLang="en-US" sz="16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72480" y="5877272"/>
            <a:ext cx="293677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.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在第三层中</a:t>
            </a:r>
            <a: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找到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桃花，</a:t>
            </a:r>
            <a:r>
              <a:rPr lang="zh-CN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并点击桃花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上的热点。</a:t>
            </a:r>
            <a:endParaRPr lang="zh-CN" altLang="en-US" sz="36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4488" y="764704"/>
            <a:ext cx="2833898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 descr="E:\Alisa\桌面\参考\UI素材\手势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4339615"/>
            <a:ext cx="741040" cy="745569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87269" y="764704"/>
            <a:ext cx="2865398" cy="5096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6496" y="1340768"/>
            <a:ext cx="2304256" cy="919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72880" y="1412776"/>
            <a:ext cx="2304256" cy="919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图片 14" descr="桃花效果3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4568" y="1398573"/>
            <a:ext cx="1377325" cy="302235"/>
          </a:xfrm>
          <a:prstGeom prst="rect">
            <a:avLst/>
          </a:prstGeom>
        </p:spPr>
      </p:pic>
      <p:pic>
        <p:nvPicPr>
          <p:cNvPr id="16" name="图片 15" descr="桃花效果4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20952" y="1412776"/>
            <a:ext cx="1369098" cy="30042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8504" y="260648"/>
            <a:ext cx="8915400" cy="432048"/>
          </a:xfrm>
        </p:spPr>
        <p:txBody>
          <a:bodyPr>
            <a:normAutofit/>
          </a:bodyPr>
          <a:lstStyle/>
          <a:p>
            <a:pPr algn="l"/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（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5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）四层区域</a:t>
            </a:r>
            <a:endParaRPr lang="zh-CN" altLang="en-US" sz="20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288032" y="5877272"/>
            <a:ext cx="293677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.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在第四层中</a:t>
            </a:r>
            <a:r>
              <a:rPr lang="zh-CN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找到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桃花，</a:t>
            </a:r>
            <a:r>
              <a:rPr lang="zh-CN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并点击桃花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上的热点。</a:t>
            </a:r>
            <a:endParaRPr kumimoji="0" lang="zh-CN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40832" y="5877272"/>
            <a:ext cx="35283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2.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点击后，</a:t>
            </a:r>
            <a:r>
              <a:rPr lang="zh-CN" altLang="en-US" sz="16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页面上会有一个</a:t>
            </a:r>
            <a:r>
              <a:rPr lang="en-US" altLang="zh-CN" sz="16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gif</a:t>
            </a:r>
            <a:r>
              <a:rPr lang="zh-CN" altLang="en-US" sz="16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动画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； 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3D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16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“乐”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字出现；</a:t>
            </a:r>
            <a:r>
              <a:rPr lang="zh-CN" altLang="en-US" sz="16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同时，页面上方对应的“乐”字桃花亮起</a:t>
            </a:r>
            <a:endParaRPr lang="zh-CN" altLang="en-US" sz="16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4489" y="836712"/>
            <a:ext cx="2808312" cy="4995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 descr="E:\Alisa\桌面\参考\UI素材\手势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0672" y="4005064"/>
            <a:ext cx="741040" cy="745569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40832" y="836712"/>
            <a:ext cx="2808312" cy="499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6496" y="1340768"/>
            <a:ext cx="2304256" cy="919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图片 16" descr="桃花效果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4568" y="1484784"/>
            <a:ext cx="1369098" cy="300429"/>
          </a:xfrm>
          <a:prstGeom prst="rect">
            <a:avLst/>
          </a:prstGeom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12840" y="1340768"/>
            <a:ext cx="2304256" cy="919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图片 18" descr="桃花效果5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32920" y="1484784"/>
            <a:ext cx="1305317" cy="28643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8504" y="260648"/>
            <a:ext cx="8915400" cy="432048"/>
          </a:xfrm>
        </p:spPr>
        <p:txBody>
          <a:bodyPr>
            <a:normAutofit/>
          </a:bodyPr>
          <a:lstStyle/>
          <a:p>
            <a:pPr algn="l"/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（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6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）卷轴出现</a:t>
            </a:r>
            <a:endParaRPr lang="zh-CN" altLang="en-US" sz="20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3553" name="Rectangle 1"/>
          <p:cNvSpPr>
            <a:spLocks noChangeArrowheads="1"/>
          </p:cNvSpPr>
          <p:nvPr/>
        </p:nvSpPr>
        <p:spPr bwMode="auto">
          <a:xfrm>
            <a:off x="6537176" y="1148546"/>
            <a:ext cx="3024336" cy="5016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266700" fontAlgn="base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找齐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4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朵桃花后，</a:t>
            </a:r>
            <a: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画面中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上方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4</a:t>
            </a:r>
            <a:r>
              <a:rPr lang="zh-CN" altLang="en-US" sz="16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朵白色桃花都亮起后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消失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，</a:t>
            </a:r>
            <a: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出现一张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祝福</a:t>
            </a:r>
            <a: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签文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，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签文</a:t>
            </a:r>
            <a: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上随机出现一句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4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字的新春祝语，如：</a:t>
            </a:r>
            <a:r>
              <a:rPr lang="zh-CN" altLang="en-US" sz="16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颜值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正义。此时，场景中原来的”新 年 快 乐“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4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个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3D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字，将依次被替换为用户抽选的”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颜值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正义”的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3D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字。</a:t>
            </a:r>
            <a:endParaRPr lang="en-US" altLang="zh-CN" sz="16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lvl="0" indent="266700" fontAlgn="base">
              <a:spcBef>
                <a:spcPct val="0"/>
              </a:spcBef>
              <a:spcAft>
                <a:spcPct val="0"/>
              </a:spcAft>
            </a:pPr>
            <a:endParaRPr lang="en-US" altLang="zh-CN" sz="1600" dirty="0" smtClean="0">
              <a:solidFill>
                <a:srgbClr val="0070C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lvl="0" indent="2667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 smtClean="0">
                <a:solidFill>
                  <a:srgbClr val="0070C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一共有</a:t>
            </a:r>
            <a:r>
              <a:rPr lang="en-US" altLang="zh-CN" sz="1600" dirty="0" smtClean="0">
                <a:solidFill>
                  <a:srgbClr val="0070C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12</a:t>
            </a:r>
            <a:r>
              <a:rPr lang="zh-CN" altLang="en-US" sz="1600" dirty="0" smtClean="0">
                <a:solidFill>
                  <a:srgbClr val="0070C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句不同的祝福语，随机抽取出现。</a:t>
            </a:r>
            <a:endParaRPr lang="en-US" altLang="zh-CN" sz="1600" dirty="0" smtClean="0">
              <a:solidFill>
                <a:srgbClr val="0070C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lvl="0" indent="266700" fontAlgn="base">
              <a:spcBef>
                <a:spcPct val="0"/>
              </a:spcBef>
              <a:spcAft>
                <a:spcPct val="0"/>
              </a:spcAft>
            </a:pPr>
            <a:endParaRPr lang="en-US" altLang="zh-CN" sz="1600" dirty="0" smtClean="0">
              <a:solidFill>
                <a:srgbClr val="0070C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备注：</a:t>
            </a:r>
            <a:endParaRPr lang="en-US" altLang="zh-CN" sz="16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1.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卷轴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/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签文风格需匹配场景风格（出现和消失需要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2D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动画）</a:t>
            </a:r>
            <a:endParaRPr lang="en-US" altLang="zh-CN" sz="16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2.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用户寻找桃花的顺序不一定是按照第</a:t>
            </a: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层到第</a:t>
            </a: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4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层，所以，当用户找到第</a:t>
            </a: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4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朵桃花并点击后，就会出现签文。</a:t>
            </a:r>
            <a:endParaRPr kumimoji="0" lang="en-US" altLang="zh-CN" sz="1600" b="1" i="0" u="none" strike="noStrike" cap="none" normalizeH="0" baseline="0" dirty="0" smtClean="0">
              <a:ln>
                <a:noFill/>
              </a:ln>
              <a:effectLst/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96816" y="980728"/>
            <a:ext cx="3048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472" y="980727"/>
            <a:ext cx="3024336" cy="5379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2480" y="1556792"/>
            <a:ext cx="2481506" cy="989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6" descr="桃花效果5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2560" y="1680374"/>
            <a:ext cx="1405726" cy="30846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418058"/>
          </a:xfrm>
        </p:spPr>
        <p:txBody>
          <a:bodyPr>
            <a:normAutofit/>
          </a:bodyPr>
          <a:lstStyle/>
          <a:p>
            <a:pPr algn="l"/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3.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探索结束</a:t>
            </a:r>
            <a:endParaRPr lang="zh-CN" altLang="en-US" sz="20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8504" y="6027003"/>
            <a:ext cx="9001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签文</a:t>
            </a:r>
            <a:r>
              <a:rPr lang="zh-CN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出现</a:t>
            </a:r>
            <a:r>
              <a:rPr lang="zh-CN" altLang="zh-CN" sz="16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几秒后自动关闭，至此，用户自由探索部分结束。镜头开始自动拉远画面，回到一</a:t>
            </a:r>
            <a:r>
              <a:rPr lang="zh-CN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开始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进入场景时的</a:t>
            </a:r>
            <a:r>
              <a:rPr lang="zh-CN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的</a:t>
            </a:r>
            <a:r>
              <a:rPr lang="zh-CN" altLang="zh-CN" sz="16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远景俯视角度，让用户再次能观赏出现</a:t>
            </a:r>
            <a:r>
              <a:rPr lang="zh-CN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了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3D</a:t>
            </a:r>
            <a:r>
              <a:rPr lang="zh-CN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祝</a:t>
            </a:r>
            <a:r>
              <a:rPr lang="zh-CN" altLang="zh-CN" sz="16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语和各种特效被激活后的场景效果全貌。</a:t>
            </a:r>
            <a:endParaRPr lang="zh-CN" altLang="en-US" sz="16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16888" y="980728"/>
            <a:ext cx="2804264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48944" y="3429000"/>
            <a:ext cx="90487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160912" y="3429000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镜头在做动画</a:t>
            </a:r>
            <a:endParaRPr lang="zh-CN" altLang="en-US" sz="1200" dirty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8504" y="980728"/>
            <a:ext cx="2808312" cy="4984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09184" y="980728"/>
            <a:ext cx="2799185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097016" y="1196752"/>
            <a:ext cx="309634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6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镜头移动停止后，画面出现提示</a:t>
            </a:r>
            <a:r>
              <a:rPr lang="zh-CN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动画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(2D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提示动画）</a:t>
            </a:r>
            <a:r>
              <a:rPr lang="zh-CN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，</a:t>
            </a:r>
            <a:r>
              <a:rPr lang="zh-CN" altLang="zh-CN" sz="16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提示用户可以左右拨动建筑，</a:t>
            </a:r>
            <a:r>
              <a:rPr lang="zh-CN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如同纪念碑</a:t>
            </a:r>
            <a:r>
              <a:rPr lang="zh-CN" altLang="zh-CN" sz="16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谷那样，可以左右转动不同角度看场景</a:t>
            </a:r>
            <a:r>
              <a:rPr lang="zh-CN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。</a:t>
            </a:r>
            <a:endParaRPr lang="en-US" altLang="zh-CN" sz="16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endParaRPr lang="en-US" altLang="zh-CN" sz="16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endParaRPr lang="en-US" altLang="zh-CN" sz="16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endParaRPr lang="en-US" altLang="zh-CN" sz="16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同时，</a:t>
            </a:r>
            <a:r>
              <a:rPr lang="zh-CN" altLang="zh-CN" sz="16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屏幕下方左右两侧分别出现</a:t>
            </a:r>
            <a:r>
              <a:rPr lang="zh-CN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按钮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：</a:t>
            </a:r>
            <a:endParaRPr lang="en-US" altLang="zh-CN" sz="16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r>
              <a:rPr lang="zh-CN" altLang="en-US" sz="16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（</a:t>
            </a:r>
            <a:r>
              <a:rPr lang="en-US" altLang="zh-CN" sz="16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</a:t>
            </a:r>
            <a:r>
              <a:rPr lang="zh-CN" altLang="en-US" sz="16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）左</a:t>
            </a:r>
            <a:r>
              <a:rPr lang="zh-CN" altLang="zh-CN" sz="16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侧是【拍照</a:t>
            </a:r>
            <a:r>
              <a:rPr lang="zh-CN" altLang="en-US" sz="16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分享</a:t>
            </a:r>
            <a:r>
              <a:rPr lang="zh-CN" altLang="zh-CN" sz="16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】按钮，点击</a:t>
            </a:r>
            <a:r>
              <a:rPr lang="zh-CN" altLang="en-US" sz="16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后弹出照片分享页，</a:t>
            </a:r>
            <a:r>
              <a:rPr lang="zh-CN" altLang="en-US" sz="1600" b="1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页面上根据抽取的祝福签出固定的图片</a:t>
            </a:r>
            <a:r>
              <a:rPr lang="zh-CN" altLang="en-US" sz="16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，图片上有场景图、二维码，并</a:t>
            </a:r>
            <a:r>
              <a:rPr lang="zh-CN" altLang="zh-CN" sz="16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提示用户长按图片保存或分享。</a:t>
            </a:r>
            <a:endParaRPr lang="zh-CN" altLang="zh-CN" sz="1600" dirty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r>
              <a:rPr lang="zh-CN" altLang="en-US" sz="16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（</a:t>
            </a:r>
            <a:r>
              <a:rPr lang="en-US" altLang="zh-CN" sz="16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2</a:t>
            </a:r>
            <a:r>
              <a:rPr lang="zh-CN" altLang="en-US" sz="16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）右侧是</a:t>
            </a:r>
            <a:r>
              <a:rPr lang="en-US" altLang="zh-CN" sz="16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【</a:t>
            </a:r>
            <a:r>
              <a:rPr lang="zh-CN" altLang="en-US" sz="16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直接分享</a:t>
            </a:r>
            <a:r>
              <a:rPr lang="en-US" altLang="zh-CN" sz="16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】</a:t>
            </a:r>
            <a:r>
              <a:rPr lang="zh-CN" altLang="en-US" sz="16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按钮，点击后弹出分享提示</a:t>
            </a:r>
            <a:endParaRPr lang="en-US" altLang="zh-CN" sz="1600" dirty="0" smtClean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r>
              <a:rPr lang="zh-CN" altLang="en-US" sz="1600" b="1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（按钮出现的时候会有闪动提示，当用户点击按钮后，闪动提示消失弹出分享提示）</a:t>
            </a:r>
            <a:endParaRPr lang="zh-CN" altLang="zh-CN" sz="1600" b="1" dirty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endParaRPr lang="zh-CN" altLang="en-US" sz="16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8072" y="441270"/>
            <a:ext cx="3224808" cy="5724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/>
          <p:cNvCxnSpPr/>
          <p:nvPr/>
        </p:nvCxnSpPr>
        <p:spPr>
          <a:xfrm flipV="1">
            <a:off x="992560" y="4077072"/>
            <a:ext cx="0" cy="151216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992560" y="4077072"/>
            <a:ext cx="41764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肘形连接符 10"/>
          <p:cNvCxnSpPr/>
          <p:nvPr/>
        </p:nvCxnSpPr>
        <p:spPr>
          <a:xfrm flipV="1">
            <a:off x="3800872" y="5085184"/>
            <a:ext cx="1368152" cy="7920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116632"/>
            <a:ext cx="8915400" cy="922114"/>
          </a:xfrm>
        </p:spPr>
        <p:txBody>
          <a:bodyPr>
            <a:normAutofit/>
          </a:bodyPr>
          <a:lstStyle/>
          <a:p>
            <a:pPr algn="l"/>
            <a:r>
              <a:rPr lang="en-US" altLang="zh-CN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3.</a:t>
            </a:r>
            <a:r>
              <a:rPr lang="zh-CN" altLang="en-US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分享</a:t>
            </a:r>
            <a:r>
              <a:rPr lang="en-US" altLang="zh-CN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/>
            </a:r>
            <a:br>
              <a:rPr lang="en-US" altLang="zh-CN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</a:b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（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）拍照分享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——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分享出去的样式为</a:t>
            </a:r>
            <a:r>
              <a:rPr lang="en-US" altLang="zh-CN" sz="2000" dirty="0" err="1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ppt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第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3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页</a:t>
            </a:r>
            <a:endParaRPr lang="zh-CN" altLang="en-US" sz="24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3152800" y="5561945"/>
            <a:ext cx="352839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2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.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弹出照片分享页（不跳转到新的一页），</a:t>
            </a:r>
            <a:r>
              <a:rPr lang="zh-CN" altLang="en-US" sz="1600" b="1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页面上根据抽取的祝福签出固定的图片</a:t>
            </a:r>
            <a:r>
              <a:rPr lang="zh-CN" altLang="en-US" sz="16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（图片上有场景图、二维码）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并提示用户“长按保存图片并分享”；右上角有关闭按钮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753200" y="5589240"/>
            <a:ext cx="27363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3.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长按图片会弹出弹框，用户可以分享给朋友、收藏、保存图片和识别图中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QR Code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。</a:t>
            </a:r>
            <a:endParaRPr lang="en-US" altLang="zh-CN" sz="16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520" y="1052736"/>
            <a:ext cx="2515209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 descr="E:\Alisa\桌面\参考\UI素材\手势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5203711"/>
            <a:ext cx="741040" cy="745569"/>
          </a:xfrm>
          <a:prstGeom prst="rect">
            <a:avLst/>
          </a:prstGeom>
          <a:noFill/>
        </p:spPr>
      </p:pic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32520" y="5589240"/>
            <a:ext cx="243272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.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点击左下角“拍照分享”按钮</a:t>
            </a:r>
            <a:endParaRPr kumimoji="0" lang="zh-CN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12840" y="1052736"/>
            <a:ext cx="2520280" cy="4459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 descr="E:\Alisa\桌面\参考\UI素材\手势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5008" y="4581128"/>
            <a:ext cx="741040" cy="745569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53200" y="1051840"/>
            <a:ext cx="2520280" cy="4465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00472" y="5508521"/>
            <a:ext cx="32403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5.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当用户点击右上角关闭按钮后，关闭截图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popup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，返回场景</a:t>
            </a:r>
            <a:endParaRPr lang="en-US" altLang="zh-CN" sz="1400" dirty="0" smtClean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84848" y="5520134"/>
            <a:ext cx="604867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6.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当返回场景后，弹出“探索更多”提示：</a:t>
            </a:r>
            <a:endParaRPr lang="en-US" altLang="zh-CN" sz="16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（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）点击“开始探索”</a:t>
            </a:r>
            <a:r>
              <a:rPr lang="zh-CN" altLang="zh-CN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进入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ICM</a:t>
            </a:r>
            <a:r>
              <a:rPr lang="zh-CN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商业展示的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3D</a:t>
            </a:r>
            <a:r>
              <a:rPr lang="zh-CN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场景页面（另一个独立链接）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，在该链接中点击“返回”可以返回新年场景链接</a:t>
            </a:r>
            <a:r>
              <a:rPr lang="zh-CN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；</a:t>
            </a:r>
            <a:endParaRPr lang="en-US" altLang="zh-CN" sz="16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（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2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）点击“关闭”，关闭提示，返回新年场景</a:t>
            </a:r>
            <a:endParaRPr lang="en-US" altLang="zh-CN" sz="14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12840" y="476672"/>
            <a:ext cx="2808312" cy="496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 descr="E:\Alisa\桌面\参考\UI素材\手势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5008" y="3933056"/>
            <a:ext cx="792088" cy="796929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8504" y="476672"/>
            <a:ext cx="2808312" cy="496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E:\Alisa\桌面\参考\UI素材\手势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64768" y="1196752"/>
            <a:ext cx="792088" cy="79692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562074"/>
          </a:xfrm>
        </p:spPr>
        <p:txBody>
          <a:bodyPr>
            <a:noAutofit/>
          </a:bodyPr>
          <a:lstStyle/>
          <a:p>
            <a:pPr algn="l"/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（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2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）微信自带分享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——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分享出去的样式为</a:t>
            </a:r>
            <a:r>
              <a:rPr lang="en-US" altLang="zh-CN" sz="2000" dirty="0" err="1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ppt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第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2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页</a:t>
            </a:r>
            <a:endParaRPr lang="zh-CN" altLang="en-US" sz="20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73280" y="908720"/>
            <a:ext cx="2286000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144016" y="5085184"/>
            <a:ext cx="243272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.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还未点击过的时候，</a:t>
            </a:r>
            <a:r>
              <a:rPr lang="zh-CN" altLang="en-US" sz="16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“分享”按钮上会有闪动提示用户点击；</a:t>
            </a:r>
            <a:endParaRPr lang="en-US" altLang="zh-CN" sz="1600" dirty="0" smtClean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点击后，闪动消失，弹出分享提示</a:t>
            </a:r>
            <a:endParaRPr kumimoji="0" lang="zh-CN" altLang="en-US" sz="36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5025008" y="5157192"/>
            <a:ext cx="460851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3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.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直接点击顶栏右上角“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...”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按钮弹出更多操作按钮，用户通过“传送给朋友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”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或“分享到朋友圈”分享。</a:t>
            </a:r>
            <a:endParaRPr kumimoji="0" lang="zh-CN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464" y="908720"/>
            <a:ext cx="2271801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 descr="E:\Alisa\桌面\参考\UI素材\手势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00672" y="4653136"/>
            <a:ext cx="820844" cy="825861"/>
          </a:xfrm>
          <a:prstGeom prst="rect">
            <a:avLst/>
          </a:prstGeom>
          <a:noFill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37183" y="908720"/>
            <a:ext cx="2271801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52999" y="908720"/>
            <a:ext cx="2271801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 descr="E:\Alisa\桌面\参考\UI素材\手势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97216" y="1162979"/>
            <a:ext cx="820844" cy="825861"/>
          </a:xfrm>
          <a:prstGeom prst="rect">
            <a:avLst/>
          </a:prstGeom>
          <a:noFill/>
        </p:spPr>
      </p:pic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2504728" y="5157192"/>
            <a:ext cx="243272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2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.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弹出分享提示，点击任意位子，提示关闭</a:t>
            </a:r>
            <a:endParaRPr lang="en-US" altLang="zh-CN" sz="16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【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右上角诱导分享词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】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分享本页会好运加倍！（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+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诱导点击右上角。。。的箭头）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>
            <a:spLocks/>
          </p:cNvSpPr>
          <p:nvPr/>
        </p:nvSpPr>
        <p:spPr>
          <a:xfrm>
            <a:off x="416496" y="0"/>
            <a:ext cx="89154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61112" y="1124744"/>
            <a:ext cx="367240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1.</a:t>
            </a:r>
            <a:r>
              <a:rPr lang="zh-CN" altLang="en-US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在微信中点击链接</a:t>
            </a:r>
            <a:endParaRPr lang="en-US" altLang="zh-CN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endParaRPr lang="en-US" altLang="zh-CN" sz="16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（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）情况一，直接分享，还未抽签时：</a:t>
            </a:r>
            <a:endParaRPr lang="en-US" altLang="zh-CN" sz="16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【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标题文字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】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抽自己的专属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3D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彩签，让别人无签可抽。</a:t>
            </a:r>
          </a:p>
          <a:p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【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摘要文字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】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新年抽签年年玩？我们不一样</a:t>
            </a:r>
            <a:r>
              <a:rPr lang="zh-CN" altLang="en-US" sz="1600" dirty="0" smtClean="0"/>
              <a:t>！</a:t>
            </a:r>
          </a:p>
          <a:p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【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图片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】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为默认的场景图。</a:t>
            </a:r>
            <a:endParaRPr lang="en-US" altLang="zh-CN" sz="16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endParaRPr lang="en-US" altLang="zh-CN" sz="16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（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2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）情况二，抽签后再分享：</a:t>
            </a:r>
            <a:endParaRPr lang="en-US" altLang="zh-CN" sz="16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【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标题文字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】XXX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的戊戌狗年幸运签：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XXXX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（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XXX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为获取的用户微信昵称，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XXXX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为用户抽取的彩签祝福语）</a:t>
            </a:r>
          </a:p>
          <a:p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【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摘要文字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】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你的专属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3D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彩签，快来抽抽看吧！</a:t>
            </a:r>
          </a:p>
          <a:p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【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图片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】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为获得的彩签截图。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416496" y="202630"/>
            <a:ext cx="8915400" cy="706090"/>
          </a:xfrm>
        </p:spPr>
        <p:txBody>
          <a:bodyPr>
            <a:normAutofit fontScale="90000"/>
          </a:bodyPr>
          <a:lstStyle/>
          <a:p>
            <a:pPr lvl="0" algn="l"/>
            <a:r>
              <a:rPr lang="en-US" altLang="zh-CN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</a:t>
            </a:r>
            <a:r>
              <a:rPr lang="en-US" altLang="zh-CN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.</a:t>
            </a:r>
            <a:r>
              <a:rPr lang="zh-CN" altLang="en-US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如何进入</a:t>
            </a:r>
            <a:r>
              <a:rPr lang="en-US" altLang="zh-CN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3D</a:t>
            </a:r>
            <a:r>
              <a:rPr lang="zh-CN" altLang="en-US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贺年场景</a:t>
            </a:r>
            <a:r>
              <a:rPr lang="en-US" altLang="zh-CN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/>
            </a:r>
            <a:br>
              <a:rPr lang="en-US" altLang="zh-CN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</a:br>
            <a:r>
              <a:rPr lang="zh-CN" altLang="en-US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（</a:t>
            </a:r>
            <a:r>
              <a:rPr lang="en-US" altLang="zh-CN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</a:t>
            </a:r>
            <a:r>
              <a:rPr lang="zh-CN" altLang="en-US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）微信分享链接</a:t>
            </a:r>
            <a:endParaRPr lang="zh-CN" alt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3656856" y="251937"/>
            <a:ext cx="6048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当用户是通过微信右上角点开的“分享”按钮分享给朋友或者朋友圈的时候，以内容链接方式分享出去。</a:t>
            </a:r>
            <a:endParaRPr lang="zh-CN" altLang="en-US" sz="16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6697" y="1124745"/>
            <a:ext cx="2660079" cy="4718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 descr="E:\Alisa\桌面\参考\UI素材\手势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8664" y="4149080"/>
            <a:ext cx="741040" cy="745569"/>
          </a:xfrm>
          <a:prstGeom prst="rect">
            <a:avLst/>
          </a:prstGeom>
          <a:noFill/>
        </p:spPr>
      </p:pic>
      <p:sp>
        <p:nvSpPr>
          <p:cNvPr id="18" name="矩形 17"/>
          <p:cNvSpPr/>
          <p:nvPr/>
        </p:nvSpPr>
        <p:spPr>
          <a:xfrm>
            <a:off x="200472" y="5877272"/>
            <a:ext cx="28083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（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）情况一，直接分享，还未抽签时</a:t>
            </a:r>
            <a:endParaRPr lang="zh-CN" altLang="en-US" sz="1600" dirty="0"/>
          </a:p>
        </p:txBody>
      </p:sp>
      <p:sp>
        <p:nvSpPr>
          <p:cNvPr id="23" name="矩形 22"/>
          <p:cNvSpPr/>
          <p:nvPr/>
        </p:nvSpPr>
        <p:spPr>
          <a:xfrm>
            <a:off x="3128412" y="5898758"/>
            <a:ext cx="27606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（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2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）情况二，抽签后再分享</a:t>
            </a:r>
            <a:endParaRPr lang="zh-CN" altLang="en-US" sz="16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46391" y="1124744"/>
            <a:ext cx="2670705" cy="4752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" descr="E:\Alisa\桌面\参考\UI素材\手势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36976" y="4149080"/>
            <a:ext cx="741040" cy="74556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72480" y="4996914"/>
            <a:ext cx="243272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4A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.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分享到朋友圈样式如上图，图片为所得签文截图，标题为“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XXX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的戊戌狗年幸运签：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XXXX</a:t>
            </a:r>
            <a:endParaRPr lang="zh-CN" altLang="en-US" sz="16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”。分享出去后显示如</a:t>
            </a:r>
            <a:r>
              <a:rPr lang="en-US" altLang="zh-CN" sz="1600" dirty="0" err="1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ppt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第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3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页图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2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。</a:t>
            </a:r>
            <a:endParaRPr kumimoji="0" lang="zh-CN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720752" y="5046275"/>
            <a:ext cx="446449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4B.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分享给好友的样式如上图，图片为所得签文截图，描述为“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XXX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的戊戌狗年幸运签：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XXXX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” 。</a:t>
            </a:r>
            <a:endParaRPr lang="en-US" altLang="zh-CN" sz="16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分享出去后显示样式如</a:t>
            </a:r>
            <a:r>
              <a:rPr kumimoji="0" lang="en-US" altLang="zh-CN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ppt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第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2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页图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2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。</a:t>
            </a:r>
            <a:endParaRPr kumimoji="0" lang="zh-CN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801985"/>
            <a:ext cx="2286000" cy="406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 descr="E:\Alisa\桌面\参考\UI素材\手势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96816" y="3356992"/>
            <a:ext cx="741040" cy="745569"/>
          </a:xfrm>
          <a:prstGeom prst="rect">
            <a:avLst/>
          </a:prstGeom>
          <a:noFill/>
        </p:spPr>
      </p:pic>
      <p:sp>
        <p:nvSpPr>
          <p:cNvPr id="14" name="矩形 13"/>
          <p:cNvSpPr/>
          <p:nvPr/>
        </p:nvSpPr>
        <p:spPr>
          <a:xfrm>
            <a:off x="7329264" y="4869160"/>
            <a:ext cx="257673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5.</a:t>
            </a:r>
            <a:r>
              <a:rPr lang="zh-CN" altLang="en-US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分享完后或没有做任何操作直接关闭更多操作</a:t>
            </a:r>
            <a:r>
              <a:rPr lang="en-US" altLang="zh-CN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popup</a:t>
            </a:r>
            <a:r>
              <a:rPr lang="zh-CN" altLang="en-US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后，返回场景，弹出“探索更多提示：</a:t>
            </a:r>
            <a:endParaRPr lang="en-US" altLang="zh-CN" sz="14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r>
              <a:rPr lang="zh-CN" altLang="en-US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（</a:t>
            </a:r>
            <a:r>
              <a:rPr lang="en-US" altLang="zh-CN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</a:t>
            </a:r>
            <a:r>
              <a:rPr lang="zh-CN" altLang="en-US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）点击“开始探索”</a:t>
            </a:r>
            <a:r>
              <a:rPr lang="zh-CN" altLang="zh-CN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进入</a:t>
            </a:r>
            <a:r>
              <a:rPr lang="en-US" altLang="zh-CN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ICM</a:t>
            </a:r>
            <a:r>
              <a:rPr lang="zh-CN" altLang="zh-CN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商业展示的</a:t>
            </a:r>
            <a:r>
              <a:rPr lang="en-US" altLang="zh-CN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3D</a:t>
            </a:r>
            <a:r>
              <a:rPr lang="zh-CN" altLang="zh-CN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场景页面（另一个独立链接）</a:t>
            </a:r>
            <a:r>
              <a:rPr lang="zh-CN" altLang="en-US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，在该链接中点击“返回”可以返回新年场景链接</a:t>
            </a:r>
            <a:r>
              <a:rPr lang="zh-CN" altLang="zh-CN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；</a:t>
            </a:r>
            <a:r>
              <a:rPr lang="zh-CN" altLang="en-US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（</a:t>
            </a:r>
            <a:r>
              <a:rPr lang="en-US" altLang="zh-CN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2</a:t>
            </a:r>
            <a:r>
              <a:rPr lang="zh-CN" altLang="en-US" sz="1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）点击“关闭”，关闭提示，返回新年场景</a:t>
            </a:r>
            <a:endParaRPr lang="en-US" altLang="zh-CN" sz="14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0472" y="801985"/>
            <a:ext cx="2286000" cy="406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33739" y="836712"/>
            <a:ext cx="2295525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73280" y="836713"/>
            <a:ext cx="2319595" cy="4104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490066"/>
          </a:xfrm>
        </p:spPr>
        <p:txBody>
          <a:bodyPr>
            <a:noAutofit/>
          </a:bodyPr>
          <a:lstStyle/>
          <a:p>
            <a:pPr algn="l"/>
            <a:r>
              <a:rPr lang="en-US" altLang="zh-CN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4.ICM 3D</a:t>
            </a:r>
            <a:r>
              <a:rPr lang="zh-CN" altLang="en-US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世界</a:t>
            </a:r>
            <a:endParaRPr lang="zh-CN" altLang="en-US" sz="24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609184" y="908720"/>
            <a:ext cx="30243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点击“开始探索”按钮，</a:t>
            </a:r>
            <a:r>
              <a:rPr lang="zh-CN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进入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ICM</a:t>
            </a:r>
            <a:r>
              <a:rPr lang="zh-CN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商业展示的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3D</a:t>
            </a:r>
            <a:r>
              <a:rPr lang="zh-CN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场景页面（另一个独立链接）</a:t>
            </a:r>
            <a:endParaRPr lang="zh-CN" altLang="en-US" sz="16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8504" y="908720"/>
            <a:ext cx="3024336" cy="5351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E:\Alisa\桌面\参考\UI素材\手势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8704" y="4581128"/>
            <a:ext cx="741040" cy="74556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817096" y="1011500"/>
            <a:ext cx="36004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2.</a:t>
            </a:r>
            <a:r>
              <a:rPr lang="zh-CN" altLang="en-US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在朋友圈点击链接</a:t>
            </a:r>
            <a:endParaRPr lang="en-US" altLang="zh-CN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endParaRPr lang="en-US" altLang="zh-CN" sz="16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（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）直接分享，还未抽签时：</a:t>
            </a:r>
            <a:endParaRPr lang="en-US" altLang="zh-CN" sz="16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【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标题文字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】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抽自己的专属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3D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彩签，让别人无签可抽。</a:t>
            </a:r>
          </a:p>
          <a:p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【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摘要文字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】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新年抽签年年玩？我们不一样</a:t>
            </a:r>
            <a:r>
              <a:rPr lang="zh-CN" altLang="en-US" sz="1600" dirty="0" smtClean="0"/>
              <a:t>！</a:t>
            </a:r>
          </a:p>
          <a:p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【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图片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】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为默认的场景图。</a:t>
            </a:r>
            <a:endParaRPr lang="en-US" altLang="zh-CN" sz="16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endParaRPr lang="en-US" altLang="zh-CN" sz="16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（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2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）情况二：抽签后再分享：</a:t>
            </a:r>
            <a:endParaRPr lang="en-US" altLang="zh-CN" sz="16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【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标题文字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】XXX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的戊戌狗年幸运签：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XXXX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（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XXX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为获取的用户微信昵称，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XXXX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为用户抽取的彩签祝福语）</a:t>
            </a:r>
          </a:p>
          <a:p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【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摘要文字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】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你的专属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3D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彩签，快来抽抽看吧！</a:t>
            </a:r>
          </a:p>
          <a:p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【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图片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】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为获得的彩签截图。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0472" y="5877272"/>
            <a:ext cx="28083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（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）情况一，直接分享，还未抽签时</a:t>
            </a:r>
            <a:endParaRPr lang="zh-CN" altLang="en-US" sz="1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7181" y="908721"/>
            <a:ext cx="2597817" cy="4608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 descr="E:\Alisa\桌面\参考\UI素材\手势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6656" y="1772816"/>
            <a:ext cx="840328" cy="845464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99751" y="908720"/>
            <a:ext cx="2601321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矩形 16"/>
          <p:cNvSpPr/>
          <p:nvPr/>
        </p:nvSpPr>
        <p:spPr>
          <a:xfrm>
            <a:off x="3128412" y="5898758"/>
            <a:ext cx="27606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（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2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）情况二，抽签后再分享</a:t>
            </a:r>
            <a:endParaRPr lang="zh-CN" altLang="en-US" sz="1600" dirty="0"/>
          </a:p>
        </p:txBody>
      </p:sp>
      <p:pic>
        <p:nvPicPr>
          <p:cNvPr id="18" name="Picture 2" descr="E:\Alisa\桌面\参考\UI素材\手势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00464" y="1700808"/>
            <a:ext cx="840328" cy="84546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09184" y="836712"/>
            <a:ext cx="30243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3.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链接打开，首先判定用户是否已经授权</a:t>
            </a:r>
            <a:endParaRPr lang="en-US" altLang="zh-CN" sz="1600" dirty="0" smtClean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（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）没有授权的，弹出微信授权或登入提示，点击“允许”确认授权（背景为一张场景假图）</a:t>
            </a:r>
            <a:endParaRPr lang="en-US" altLang="zh-CN" sz="16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（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2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）已经授权的，直接进入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3D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场景的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Loading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页面</a:t>
            </a:r>
            <a:endParaRPr lang="en-US" altLang="zh-CN" sz="16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endParaRPr lang="en-US" altLang="zh-CN" sz="16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endParaRPr lang="en-US" altLang="zh-CN" sz="16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P.S.</a:t>
            </a:r>
          </a:p>
          <a:p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Loading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页面中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ICM Logo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为循环播放，下面的文字只播放一次</a:t>
            </a:r>
            <a:endParaRPr lang="en-US" altLang="zh-CN" sz="16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endParaRPr lang="en-US" altLang="zh-CN" sz="16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endParaRPr lang="en-US" altLang="zh-CN" sz="16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4488" y="830646"/>
            <a:ext cx="2910640" cy="51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68824" y="836712"/>
            <a:ext cx="2920888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>
            <a:spLocks/>
          </p:cNvSpPr>
          <p:nvPr/>
        </p:nvSpPr>
        <p:spPr>
          <a:xfrm>
            <a:off x="416496" y="0"/>
            <a:ext cx="89154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0472" y="5489937"/>
            <a:ext cx="2232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1.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在微信中点击分享的图片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53000" y="5489937"/>
            <a:ext cx="46805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3.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点击“识别图中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QR Code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” </a:t>
            </a:r>
            <a:endParaRPr lang="en-US" altLang="zh-CN" sz="16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（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）没有授权的，弹出微信授权或登入提示，点击“允许”确认授权（背景为一张场景假图）</a:t>
            </a:r>
            <a:endParaRPr lang="en-US" altLang="zh-CN" sz="16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（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2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）已经授权的，直接进入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3D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场景的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Loading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页面（同上一页</a:t>
            </a:r>
            <a:r>
              <a:rPr lang="en-US" altLang="zh-CN" sz="1600" dirty="0" err="1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ppt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中的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loading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一样）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416496" y="202630"/>
            <a:ext cx="8915400" cy="706090"/>
          </a:xfrm>
        </p:spPr>
        <p:txBody>
          <a:bodyPr>
            <a:normAutofit/>
          </a:bodyPr>
          <a:lstStyle/>
          <a:p>
            <a:pPr lvl="0" algn="l"/>
            <a:r>
              <a:rPr lang="zh-CN" altLang="en-US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（</a:t>
            </a:r>
            <a:r>
              <a:rPr lang="en-US" altLang="zh-CN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2</a:t>
            </a:r>
            <a:r>
              <a:rPr lang="zh-CN" altLang="en-US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）分享的图片</a:t>
            </a:r>
            <a:endParaRPr lang="zh-CN" alt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3872880" y="260648"/>
            <a:ext cx="5760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当用户是通过生成的照片直接分享图片给朋友或者朋友圈的时候，</a:t>
            </a:r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3D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贺年派对链接会以二维码方式在分享的图片上显示。需要识别图片中二维码打开链接进入。</a:t>
            </a:r>
            <a:endParaRPr lang="en-US" altLang="zh-CN" sz="16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76736" y="5489937"/>
            <a:ext cx="2304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2.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打开查看图片的大图，长按图片直到从页面下方弹出操作提示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13658" y="1268760"/>
            <a:ext cx="2263878" cy="4037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1268760"/>
            <a:ext cx="2286000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 descr="E:\Alisa\桌面\参考\UI素材\手势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60912" y="4509120"/>
            <a:ext cx="741040" cy="745569"/>
          </a:xfrm>
          <a:prstGeom prst="rect">
            <a:avLst/>
          </a:prstGeom>
          <a:noFill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25008" y="1234033"/>
            <a:ext cx="2286000" cy="406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 descr="E:\Alisa\桌面\参考\UI素材\手势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81192" y="4077072"/>
            <a:ext cx="741040" cy="745569"/>
          </a:xfrm>
          <a:prstGeom prst="rect">
            <a:avLst/>
          </a:prstGeom>
          <a:noFill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2480" y="1268760"/>
            <a:ext cx="2295525" cy="406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" descr="E:\Alisa\桌面\参考\UI素材\手势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40632" y="3861048"/>
            <a:ext cx="741040" cy="74556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562074"/>
          </a:xfrm>
        </p:spPr>
        <p:txBody>
          <a:bodyPr>
            <a:noAutofit/>
          </a:bodyPr>
          <a:lstStyle/>
          <a:p>
            <a:pPr algn="l"/>
            <a:r>
              <a:rPr lang="en-US" altLang="zh-CN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2.3D</a:t>
            </a:r>
            <a:r>
              <a:rPr lang="zh-CN" altLang="en-US" sz="24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贺年场景</a:t>
            </a:r>
            <a:endParaRPr lang="zh-CN" altLang="en-US" sz="24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72880" y="908720"/>
            <a:ext cx="52565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160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Loading</a:t>
            </a:r>
            <a:r>
              <a:rPr lang="zh-CN" altLang="zh-CN" sz="160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结束后，以３Ｄ场景为背景</a:t>
            </a:r>
            <a:r>
              <a:rPr lang="zh-CN" altLang="zh-CN" sz="16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，</a:t>
            </a:r>
            <a:r>
              <a:rPr lang="zh-CN" altLang="en-US" sz="16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页面上方会出现玩法提示；</a:t>
            </a:r>
            <a:endParaRPr lang="en-US" altLang="zh-CN" sz="1600" dirty="0" smtClean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lvl="0"/>
            <a:r>
              <a:rPr lang="en-US" altLang="zh-CN" sz="16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3D</a:t>
            </a:r>
            <a:r>
              <a:rPr lang="zh-CN" altLang="en-US" sz="16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场景出现在页面中间；</a:t>
            </a:r>
            <a:endParaRPr lang="en-US" altLang="zh-CN" sz="1600" dirty="0" smtClean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lvl="0"/>
            <a:r>
              <a:rPr lang="zh-CN" altLang="en-US" sz="16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页面下方显示“开始探索”按钮，点击按钮开始探索</a:t>
            </a:r>
            <a:endParaRPr lang="en-US" altLang="zh-CN" sz="1600" dirty="0" smtClean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lvl="0"/>
            <a:endParaRPr lang="zh-CN" altLang="en-US" sz="1600" dirty="0" smtClean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520" y="980728"/>
            <a:ext cx="3101892" cy="5517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 descr="E:\Alisa\桌面\参考\UI素材\手势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16696" y="5157192"/>
            <a:ext cx="741040" cy="74556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21138" y="2852936"/>
            <a:ext cx="112395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560512" y="5571237"/>
            <a:ext cx="891344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en-US" sz="1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点击“开始探索”按钮后，</a:t>
            </a:r>
            <a:r>
              <a:rPr lang="zh-CN" altLang="en-US" sz="16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上方的玩法提示消失，</a:t>
            </a:r>
            <a:r>
              <a:rPr kumimoji="0" lang="en-US" altLang="zh-CN" sz="1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3D</a:t>
            </a:r>
            <a:r>
              <a:rPr kumimoji="0" lang="zh-CN" altLang="en-US" sz="1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场景中做镜头动画效果旋转并拉近到起始点位置，如图</a:t>
            </a:r>
            <a:r>
              <a:rPr kumimoji="0" lang="en-US" altLang="zh-CN" sz="1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2</a:t>
            </a:r>
            <a:r>
              <a:rPr kumimoji="0" lang="zh-CN" sz="1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镜头逐渐移动并</a:t>
            </a:r>
            <a:r>
              <a:rPr kumimoji="0" lang="en-US" altLang="zh-CN" sz="1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ZOOM</a:t>
            </a:r>
            <a:r>
              <a:rPr kumimoji="0" lang="zh-CN" altLang="en-US" sz="1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近，来到场景的起点位置，如图</a:t>
            </a:r>
            <a:r>
              <a:rPr kumimoji="0" lang="en-US" altLang="zh-CN" sz="1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2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。</a:t>
            </a:r>
            <a:endParaRPr lang="en-US" altLang="zh-CN" sz="16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此时，镜头动作结束，</a:t>
            </a:r>
            <a:r>
              <a:rPr kumimoji="0" lang="zh-CN" altLang="en-US" sz="160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页面上方</a:t>
            </a:r>
            <a:r>
              <a:rPr lang="zh-CN" altLang="en-US" sz="16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出现</a:t>
            </a:r>
            <a:r>
              <a:rPr lang="en-US" altLang="zh-CN" sz="16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4</a:t>
            </a:r>
            <a:r>
              <a:rPr lang="zh-CN" altLang="en-US" sz="16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朵白色的桃花（提示用户要找齐</a:t>
            </a:r>
            <a:r>
              <a:rPr lang="en-US" altLang="zh-CN" sz="16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4</a:t>
            </a:r>
            <a:r>
              <a:rPr lang="zh-CN" altLang="en-US" sz="16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朵桃花）；且看到点击地面提示，用户点击画面，提示消失。如图</a:t>
            </a:r>
            <a:r>
              <a:rPr lang="en-US" altLang="zh-CN" sz="16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3</a:t>
            </a:r>
            <a:endParaRPr kumimoji="0" lang="zh-CN" altLang="en-US" sz="36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6496" y="360040"/>
            <a:ext cx="2899471" cy="5157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 descr="E:\Alisa\桌面\参考\UI素材\手势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84648" y="4293096"/>
            <a:ext cx="692682" cy="696915"/>
          </a:xfrm>
          <a:prstGeom prst="rect">
            <a:avLst/>
          </a:prstGeom>
          <a:noFill/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84848" y="394104"/>
            <a:ext cx="2880319" cy="5123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56856" y="1340768"/>
            <a:ext cx="2736304" cy="928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657528" y="404664"/>
            <a:ext cx="2903984" cy="516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160912" y="1136352"/>
            <a:ext cx="5112568" cy="4308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2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3D</a:t>
            </a:r>
            <a:r>
              <a:rPr lang="zh-CN" altLang="en-US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场景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说明：</a:t>
            </a:r>
            <a:endParaRPr lang="en-US" altLang="zh-CN" sz="20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zh-CN" sz="20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1.</a:t>
            </a:r>
            <a:r>
              <a:rPr lang="zh-CN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从</a:t>
            </a:r>
            <a:r>
              <a:rPr lang="zh-CN" altLang="zh-CN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入口开始，有高低错落的</a:t>
            </a:r>
            <a:r>
              <a:rPr lang="en-US" altLang="zh-CN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4</a:t>
            </a:r>
            <a:r>
              <a:rPr lang="zh-CN" altLang="zh-CN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个区域</a:t>
            </a:r>
            <a:r>
              <a:rPr lang="zh-CN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，</a:t>
            </a:r>
            <a:r>
              <a:rPr lang="zh-CN" altLang="en-US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需要</a:t>
            </a:r>
            <a:r>
              <a:rPr lang="zh-CN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通过</a:t>
            </a:r>
            <a:r>
              <a:rPr lang="zh-CN" altLang="zh-CN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上</a:t>
            </a:r>
            <a:r>
              <a:rPr lang="zh-CN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楼梯</a:t>
            </a:r>
            <a:r>
              <a:rPr lang="zh-CN" altLang="en-US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或</a:t>
            </a:r>
            <a:r>
              <a:rPr lang="zh-CN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过桥</a:t>
            </a:r>
            <a:r>
              <a:rPr lang="zh-CN" altLang="en-US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来</a:t>
            </a:r>
            <a:r>
              <a:rPr lang="zh-CN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到达</a:t>
            </a:r>
            <a:r>
              <a:rPr lang="zh-CN" altLang="zh-CN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下一区域</a:t>
            </a:r>
            <a:r>
              <a:rPr lang="zh-CN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。</a:t>
            </a:r>
            <a:endParaRPr lang="en-US" altLang="zh-CN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2.</a:t>
            </a:r>
            <a:r>
              <a:rPr lang="zh-CN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每个</a:t>
            </a:r>
            <a:r>
              <a:rPr lang="zh-CN" altLang="zh-CN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区域</a:t>
            </a:r>
            <a:r>
              <a:rPr lang="zh-CN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，</a:t>
            </a:r>
            <a:r>
              <a:rPr lang="zh-CN" altLang="en-US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都</a:t>
            </a:r>
            <a:r>
              <a:rPr lang="zh-CN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会</a:t>
            </a:r>
            <a:r>
              <a:rPr lang="zh-CN" altLang="zh-CN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有一朵轻微张合效果</a:t>
            </a:r>
            <a:r>
              <a:rPr lang="zh-CN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的</a:t>
            </a:r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3D</a:t>
            </a:r>
            <a:r>
              <a:rPr lang="zh-CN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桃花</a:t>
            </a:r>
            <a:r>
              <a:rPr lang="zh-CN" altLang="zh-CN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花蕾</a:t>
            </a:r>
            <a:r>
              <a:rPr lang="zh-CN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，</a:t>
            </a:r>
            <a:r>
              <a:rPr lang="zh-CN" altLang="en-US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此</a:t>
            </a:r>
            <a:r>
              <a:rPr lang="zh-CN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为</a:t>
            </a:r>
            <a:r>
              <a:rPr lang="zh-CN" altLang="zh-CN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主线物体</a:t>
            </a:r>
            <a:r>
              <a:rPr lang="zh-CN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。</a:t>
            </a:r>
            <a:endParaRPr lang="en-US" altLang="zh-CN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3.</a:t>
            </a:r>
            <a:r>
              <a:rPr lang="zh-CN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每</a:t>
            </a:r>
            <a:r>
              <a:rPr lang="zh-CN" altLang="zh-CN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点击一朵桃花，就依次</a:t>
            </a:r>
            <a:r>
              <a:rPr lang="zh-CN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出现</a:t>
            </a:r>
            <a:r>
              <a:rPr lang="zh-CN" altLang="en-US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“</a:t>
            </a:r>
            <a:r>
              <a:rPr lang="zh-CN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新</a:t>
            </a:r>
            <a:r>
              <a:rPr lang="en-US" altLang="zh-CN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|</a:t>
            </a:r>
            <a:r>
              <a:rPr lang="zh-CN" altLang="zh-CN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年</a:t>
            </a:r>
            <a:r>
              <a:rPr lang="en-US" altLang="zh-CN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|</a:t>
            </a:r>
            <a:r>
              <a:rPr lang="zh-CN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快</a:t>
            </a:r>
            <a:r>
              <a:rPr lang="en-US" altLang="zh-CN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|</a:t>
            </a:r>
            <a:r>
              <a:rPr lang="zh-CN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乐</a:t>
            </a:r>
            <a:r>
              <a:rPr lang="en-US" altLang="zh-CN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“4</a:t>
            </a:r>
            <a:r>
              <a:rPr lang="zh-CN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个</a:t>
            </a:r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3D</a:t>
            </a:r>
            <a:r>
              <a:rPr lang="zh-CN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字</a:t>
            </a:r>
            <a:r>
              <a:rPr lang="zh-CN" altLang="zh-CN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之一</a:t>
            </a:r>
            <a:r>
              <a:rPr lang="zh-CN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。</a:t>
            </a:r>
            <a:r>
              <a:rPr lang="zh-CN" altLang="en-US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同时，画面上白色的桃花提示，在找到对应的桃花，该桃花会亮起。</a:t>
            </a:r>
            <a:endParaRPr lang="en-US" altLang="zh-CN" dirty="0" smtClean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4.</a:t>
            </a:r>
            <a:r>
              <a:rPr lang="zh-CN" altLang="en-US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当找齐</a:t>
            </a:r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4</a:t>
            </a:r>
            <a:r>
              <a:rPr lang="zh-CN" altLang="en-US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朵桃花后，</a:t>
            </a:r>
            <a:r>
              <a:rPr lang="en-US" altLang="zh-CN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4</a:t>
            </a:r>
            <a:r>
              <a:rPr lang="zh-CN" altLang="en-US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朵白色花全亮起然后消失，</a:t>
            </a:r>
            <a:r>
              <a:rPr lang="zh-CN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画面中出现</a:t>
            </a:r>
            <a:r>
              <a:rPr lang="zh-CN" altLang="zh-CN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一</a:t>
            </a:r>
            <a:r>
              <a:rPr lang="zh-CN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张签文（</a:t>
            </a:r>
            <a:r>
              <a:rPr lang="zh-CN" altLang="en-US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签文</a:t>
            </a:r>
            <a:r>
              <a:rPr lang="zh-CN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上</a:t>
            </a:r>
            <a:r>
              <a:rPr lang="zh-CN" altLang="zh-CN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随机出现一句</a:t>
            </a:r>
            <a:r>
              <a:rPr lang="en-US" altLang="zh-CN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4</a:t>
            </a:r>
            <a:r>
              <a:rPr lang="zh-CN" altLang="zh-CN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字的新春祝语，如：</a:t>
            </a:r>
            <a:r>
              <a:rPr lang="zh-CN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颜</a:t>
            </a:r>
            <a:r>
              <a:rPr lang="zh-CN" altLang="en-US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值</a:t>
            </a:r>
            <a:r>
              <a:rPr lang="zh-CN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正义。</a:t>
            </a:r>
            <a:r>
              <a:rPr lang="zh-CN" altLang="en-US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）</a:t>
            </a:r>
            <a:r>
              <a:rPr lang="zh-CN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此时</a:t>
            </a:r>
            <a:r>
              <a:rPr lang="zh-CN" altLang="zh-CN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，场景中原来</a:t>
            </a:r>
            <a:r>
              <a:rPr lang="zh-CN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的</a:t>
            </a:r>
            <a:r>
              <a:rPr lang="zh-CN" altLang="en-US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“</a:t>
            </a:r>
            <a:r>
              <a:rPr lang="zh-CN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新 </a:t>
            </a:r>
            <a:r>
              <a:rPr lang="zh-CN" altLang="zh-CN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年 快 </a:t>
            </a:r>
            <a:r>
              <a:rPr lang="zh-CN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乐</a:t>
            </a:r>
            <a:r>
              <a:rPr lang="zh-CN" altLang="en-US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”</a:t>
            </a:r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4</a:t>
            </a:r>
            <a:r>
              <a:rPr lang="zh-CN" altLang="zh-CN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个</a:t>
            </a:r>
            <a:r>
              <a:rPr lang="en-US" altLang="zh-CN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3D</a:t>
            </a:r>
            <a:r>
              <a:rPr lang="zh-CN" altLang="zh-CN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字，将依次被替换为用户抽选</a:t>
            </a:r>
            <a:r>
              <a:rPr lang="zh-CN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的</a:t>
            </a:r>
            <a:r>
              <a:rPr lang="zh-CN" altLang="en-US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“颜值正义”</a:t>
            </a:r>
            <a:r>
              <a:rPr lang="zh-CN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的</a:t>
            </a:r>
            <a:r>
              <a:rPr lang="en-US" altLang="zh-CN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3D</a:t>
            </a:r>
            <a:r>
              <a:rPr lang="zh-CN" altLang="zh-CN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字。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6536" y="692696"/>
            <a:ext cx="3096344" cy="5505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418058"/>
          </a:xfrm>
        </p:spPr>
        <p:txBody>
          <a:bodyPr>
            <a:normAutofit/>
          </a:bodyPr>
          <a:lstStyle/>
          <a:p>
            <a:pPr algn="l"/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（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）背景音乐开关</a:t>
            </a:r>
            <a:endParaRPr lang="zh-CN" altLang="en-US" sz="20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53200" y="1052736"/>
            <a:ext cx="27363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打开场景背景音乐</a:t>
            </a:r>
            <a:r>
              <a:rPr lang="zh-CN" altLang="en-US" sz="16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默认开启，点击按钮关闭背景音乐，按钮变成开启音乐按钮</a:t>
            </a:r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；</a:t>
            </a:r>
            <a:endParaRPr lang="en-US" altLang="zh-CN" sz="16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r>
              <a:rPr lang="zh-CN" altLang="en-US" sz="16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再次</a:t>
            </a:r>
            <a:r>
              <a:rPr lang="zh-CN" altLang="en-US" sz="16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点击为重新开启背景音乐，按钮重新变成关闭音乐按钮。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8504" y="980728"/>
            <a:ext cx="2880319" cy="5123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 descr="E:\Alisa\桌面\参考\UI素材\手势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36776" y="1772816"/>
            <a:ext cx="692682" cy="696915"/>
          </a:xfrm>
          <a:prstGeom prst="rect">
            <a:avLst/>
          </a:prstGeom>
          <a:noFill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84848" y="980727"/>
            <a:ext cx="2880320" cy="5123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2229</TotalTime>
  <Words>2066</Words>
  <Application>Microsoft Office PowerPoint</Application>
  <PresentationFormat>A4 纸张(210x297 毫米)</PresentationFormat>
  <Paragraphs>121</Paragraphs>
  <Slides>21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2" baseType="lpstr">
      <vt:lpstr>Office 主题</vt:lpstr>
      <vt:lpstr>新年贺年H5</vt:lpstr>
      <vt:lpstr>1.如何进入3D贺年场景 （1）微信分享链接</vt:lpstr>
      <vt:lpstr>幻灯片 3</vt:lpstr>
      <vt:lpstr>幻灯片 4</vt:lpstr>
      <vt:lpstr>（2）分享的图片</vt:lpstr>
      <vt:lpstr>2.3D贺年场景</vt:lpstr>
      <vt:lpstr>幻灯片 7</vt:lpstr>
      <vt:lpstr>幻灯片 8</vt:lpstr>
      <vt:lpstr>（1）背景音乐开关</vt:lpstr>
      <vt:lpstr>（2）一层区域</vt:lpstr>
      <vt:lpstr>（3）二层区域</vt:lpstr>
      <vt:lpstr>（4）三层区域</vt:lpstr>
      <vt:lpstr>（5）四层区域</vt:lpstr>
      <vt:lpstr>（6）卷轴出现</vt:lpstr>
      <vt:lpstr>3.探索结束</vt:lpstr>
      <vt:lpstr>幻灯片 16</vt:lpstr>
      <vt:lpstr>3. 分享 （1）拍照分享——分享出去的样式为ppt第3页</vt:lpstr>
      <vt:lpstr>幻灯片 18</vt:lpstr>
      <vt:lpstr>（2）微信自带分享——分享出去的样式为ppt第2页</vt:lpstr>
      <vt:lpstr>幻灯片 20</vt:lpstr>
      <vt:lpstr>4.ICM 3D世界</vt:lpstr>
    </vt:vector>
  </TitlesOfParts>
  <Company>Tectura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面向B端贺年H5</dc:title>
  <dc:creator>coei.zeng</dc:creator>
  <cp:lastModifiedBy>coei.zeng</cp:lastModifiedBy>
  <cp:revision>167</cp:revision>
  <dcterms:created xsi:type="dcterms:W3CDTF">2018-01-08T02:59:24Z</dcterms:created>
  <dcterms:modified xsi:type="dcterms:W3CDTF">2018-02-11T06:45:32Z</dcterms:modified>
</cp:coreProperties>
</file>